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841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B1-4D0B-B074-8E91EA8E5A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B1-4D0B-B074-8E91EA8E5A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B1-4D0B-B074-8E91EA8E5A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B1-4D0B-B074-8E91EA8E5A0B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E52A39F-3FBF-4500-9814-136B266A4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4" y="9582814"/>
            <a:ext cx="281973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Obrázek 7">
            <a:extLst>
              <a:ext uri="{FF2B5EF4-FFF2-40B4-BE49-F238E27FC236}">
                <a16:creationId xmlns:a16="http://schemas.microsoft.com/office/drawing/2014/main" id="{B239BF85-DEC3-496D-9241-EC7D2020E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9582814"/>
            <a:ext cx="281973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8BC81D-6F48-4932-A4CE-2F1F56F980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11" y="256000"/>
            <a:ext cx="446459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877163-30C3-4005-B4B3-1C48BB5F83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26350"/>
            <a:ext cx="446459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B545F15-BD82-4B33-9998-ABC60645C3B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415" y="6306077"/>
            <a:ext cx="281973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29</cp:revision>
  <cp:lastPrinted>2018-03-12T16:32:20Z</cp:lastPrinted>
  <dcterms:created xsi:type="dcterms:W3CDTF">2018-03-05T11:03:15Z</dcterms:created>
  <dcterms:modified xsi:type="dcterms:W3CDTF">2018-10-25T10:02:13Z</dcterms:modified>
</cp:coreProperties>
</file>