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62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E4-4359-BE29-945483FBF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E4-4359-BE29-945483FBF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E4-4359-BE29-945483FBF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E4-4359-BE29-945483FBFFF8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535B04-7950-4DA4-942A-DE88EF4AB3B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2" y="9528814"/>
            <a:ext cx="211622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200C15-CC81-4033-A00A-6252101FB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42061"/>
            <a:ext cx="211622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A09FAC-1C1F-411B-AD42-1B43D2BEF1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126779"/>
            <a:ext cx="3876474" cy="9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04961F-13CF-4440-80BC-91C1A77BBF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7507"/>
            <a:ext cx="3876474" cy="9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661AF4-1453-4D5A-BA37-CD5AF2C7E14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250" y="6190279"/>
            <a:ext cx="211622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29</cp:revision>
  <cp:lastPrinted>2018-03-12T16:32:20Z</cp:lastPrinted>
  <dcterms:created xsi:type="dcterms:W3CDTF">2018-03-05T11:03:15Z</dcterms:created>
  <dcterms:modified xsi:type="dcterms:W3CDTF">2018-10-25T12:03:17Z</dcterms:modified>
</cp:coreProperties>
</file>